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44fbbfa92efdbef6a8d0c2c564a462361c492cf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1eccc2b8435a22bbe03c6c7c3494edf30945be0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338530916947579bbe683b860090d12b9c7f6f8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b1836f2b27515edff8c5ddf845c706a6936ff9f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4f2f17d1f2798429b4c3cc1ac424897fde25d78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da45ec47542cac456f348af355139c159a27996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87088ffdb479c9f0fba5055c2456fcd77582566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9f88049d279cf5ba937fbde8cbf44a4dd073f18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b2bf452c47d621bf8452ee12ecdade0f25de5c5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178ae535f302ff73b91619fb525c25e872b4880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66e30973e7905612499cbe927fc0eb176c9bca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dd1b85a75c05d372bdfe34ead70cd563681bcf1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c40f27134fd56afa4422a07e3435cff1ad3b9eb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1ab3676bca577a3fd49ed0d7ac4be2aa69b3231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9e527ac39241224a44996b565ca37482debb5be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b167a88923541a24be8cd7450a531a00712134e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7b2a77eac74da66818757d2fb73f037640f7558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33a210a4c4850f0b47d3b904c00d2a89106fb80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c021f30772d8bdf8a921ba6e57fc6e376e66e93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73247c0cf4e71506a1d43e75b6f001d1f50a610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628f4093154f4ac383c94162a89fc013b11dd5a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59b43c55d8d9416cd4df131d8030b412cd46b3d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a51da2c8a55211c3d2a9a5950fd6bc6741f9e48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a3c1f4f14d05f21ec7a692b289649f5be79224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8a5c397c41aca00c7adb628f21d138e241165be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86bd2fed294c420605f716c2619090f63311811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8a9171a57c50ffb1f5baeff9725c83fa56419b8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e0c6fa48bce8cad80a483e520faf20654a02da2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6b2433054988e3e8fc6d283e1ee0d9a7735bbe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ced4009b74d7a486b520d62a0ce5cda32f5e23c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bf102445d81b6f6c8303292da13db0bc3824932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d8e5abd49b34047f22b90b4dc306bec6f82b72a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33dc85c868352d8ae603a094342e77035303d6c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1222d39e844f094879fba167a01ef4c05767b0e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e70858066004727b8753b541775d91f92eeed2d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f6a735e14bac1141b671c9effb107ee458e8be3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091a4ac9d8a7742ccc14590d03cc1c9cbc663b5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2023-01-25T09:07:02Z</dcterms:modified>
</cp:coreProperties>
</file>